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4"/>
  </p:notesMasterIdLst>
  <p:sldIdLst>
    <p:sldId id="256" r:id="rId3"/>
    <p:sldId id="257" r:id="rId4"/>
    <p:sldId id="258" r:id="rId5"/>
    <p:sldId id="260" r:id="rId6"/>
    <p:sldId id="261" r:id="rId7"/>
    <p:sldId id="259" r:id="rId8"/>
    <p:sldId id="262" r:id="rId9"/>
    <p:sldId id="263" r:id="rId10"/>
    <p:sldId id="265" r:id="rId11"/>
    <p:sldId id="267"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9" autoAdjust="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Documents%20and%20Settings\Michelle%20Nasi\My%20Documents\Book%20Report.xlsx" TargetMode="External"/><Relationship Id="rId2" Type="http://schemas.openxmlformats.org/officeDocument/2006/relationships/image" Target="../media/image8.jpeg"/><Relationship Id="rId1" Type="http://schemas.openxmlformats.org/officeDocument/2006/relationships/image" Target="../media/image7.jpeg"/></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pieChart>
        <c:varyColors val="1"/>
        <c:ser>
          <c:idx val="0"/>
          <c:order val="0"/>
          <c:dPt>
            <c:idx val="0"/>
            <c:spPr>
              <a:blipFill>
                <a:blip xmlns:r="http://schemas.openxmlformats.org/officeDocument/2006/relationships" r:embed="rId1"/>
                <a:tile tx="0" ty="0" sx="100000" sy="100000" flip="none" algn="tl"/>
              </a:blipFill>
            </c:spPr>
          </c:dPt>
          <c:dPt>
            <c:idx val="1"/>
            <c:spPr>
              <a:blipFill>
                <a:blip xmlns:r="http://schemas.openxmlformats.org/officeDocument/2006/relationships" r:embed="rId2"/>
                <a:tile tx="0" ty="0" sx="100000" sy="100000" flip="none" algn="tl"/>
              </a:blipFill>
            </c:spPr>
          </c:dPt>
          <c:cat>
            <c:strRef>
              <c:f>'[Book Report.xlsx]Sheet1'!$A$1:$A$2</c:f>
              <c:strCache>
                <c:ptCount val="2"/>
                <c:pt idx="0">
                  <c:v>Men</c:v>
                </c:pt>
                <c:pt idx="1">
                  <c:v>Women</c:v>
                </c:pt>
              </c:strCache>
            </c:strRef>
          </c:cat>
          <c:val>
            <c:numRef>
              <c:f>'[Book Report.xlsx]Sheet1'!$B$1:$B$2</c:f>
              <c:numCache>
                <c:formatCode>0%</c:formatCode>
                <c:ptCount val="2"/>
                <c:pt idx="0">
                  <c:v>20</c:v>
                </c:pt>
                <c:pt idx="1">
                  <c:v>80</c:v>
                </c:pt>
              </c:numCache>
            </c:numRef>
          </c:val>
        </c:ser>
        <c:firstSliceAng val="0"/>
      </c:pieChart>
    </c:plotArea>
    <c:legend>
      <c:legendPos val="r"/>
      <c:layout/>
      <c:spPr>
        <a:effectLst>
          <a:outerShdw blurRad="50800" dist="50800" algn="ctr" rotWithShape="0">
            <a:srgbClr val="000000">
              <a:alpha val="43137"/>
            </a:srgbClr>
          </a:outerShdw>
        </a:effectLst>
      </c:spPr>
    </c:legend>
    <c:plotVisOnly val="1"/>
  </c:chart>
  <c:externalData r:id="rId3"/>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53FE56-B033-49E2-A2E9-87C5B1723A1E}" type="datetimeFigureOut">
              <a:rPr lang="en-US" smtClean="0"/>
              <a:t>11/15/2009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657598-6EE7-4093-A352-509775452AD7}"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argret</a:t>
            </a:r>
            <a:endParaRPr lang="en-US" dirty="0"/>
          </a:p>
        </p:txBody>
      </p:sp>
      <p:sp>
        <p:nvSpPr>
          <p:cNvPr id="4" name="Slide Number Placeholder 3"/>
          <p:cNvSpPr>
            <a:spLocks noGrp="1"/>
          </p:cNvSpPr>
          <p:nvPr>
            <p:ph type="sldNum" sz="quarter" idx="10"/>
          </p:nvPr>
        </p:nvSpPr>
        <p:spPr/>
        <p:txBody>
          <a:bodyPr/>
          <a:lstStyle/>
          <a:p>
            <a:fld id="{E8657598-6EE7-4093-A352-509775452AD7}" type="slidenum">
              <a:rPr lang="en-US" smtClean="0"/>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EFF77E94-B205-4AA3-8661-91FAE99B14FA}"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77E94-B205-4AA3-8661-91FAE99B14FA}"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77E94-B205-4AA3-8661-91FAE99B14FA}"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77E94-B205-4AA3-8661-91FAE99B14FA}" type="slidenum">
              <a:rPr lang="en-US" smtClean="0"/>
              <a:t>‹#›</a:t>
            </a:fld>
            <a:endParaRPr lang="en-US" dirty="0"/>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77E94-B205-4AA3-8661-91FAE99B14FA}" type="slidenum">
              <a:rPr lang="en-US" smtClean="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77E94-B205-4AA3-8661-91FAE99B14FA}"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77E94-B205-4AA3-8661-91FAE99B14FA}" type="slidenum">
              <a:rPr lang="en-US" smtClean="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FF77E94-B205-4AA3-8661-91FAE99B14FA}" type="slidenum">
              <a:rPr lang="en-US" smtClean="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FF77E94-B205-4AA3-8661-91FAE99B14FA}" type="slidenum">
              <a:rPr lang="en-US" smtClean="0"/>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FF77E94-B205-4AA3-8661-91FAE99B14FA}" type="slidenum">
              <a:rPr lang="en-US" smtClean="0"/>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77E94-B205-4AA3-8661-91FAE99B14FA}" type="slidenum">
              <a:rPr lang="en-US" smtClean="0"/>
              <a:t>‹#›</a:t>
            </a:fld>
            <a:endParaRPr lang="en-US" dirty="0"/>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77E94-B205-4AA3-8661-91FAE99B14FA}" type="slidenum">
              <a:rPr lang="en-US" smtClean="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D8C6842F-3DB5-4B35-B3A3-3E64639EA81A}" type="datetimeFigureOut">
              <a:rPr lang="en-US" smtClean="0"/>
              <a:t>11/15/2009</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dirty="0"/>
          </a:p>
        </p:txBody>
      </p:sp>
      <p:sp>
        <p:nvSpPr>
          <p:cNvPr id="7" name="Slide Number Placeholder 6"/>
          <p:cNvSpPr>
            <a:spLocks noGrp="1"/>
          </p:cNvSpPr>
          <p:nvPr>
            <p:ph type="sldNum" sz="quarter" idx="12"/>
          </p:nvPr>
        </p:nvSpPr>
        <p:spPr>
          <a:xfrm>
            <a:off x="8339328" y="1170432"/>
            <a:ext cx="733864" cy="201168"/>
          </a:xfrm>
        </p:spPr>
        <p:txBody>
          <a:bodyPr/>
          <a:lstStyle/>
          <a:p>
            <a:fld id="{EFF77E94-B205-4AA3-8661-91FAE99B14FA}"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77E94-B205-4AA3-8661-91FAE99B14FA}" type="slidenum">
              <a:rPr lang="en-US" smtClean="0"/>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5" name="Footer Placeholder 4"/>
          <p:cNvSpPr>
            <a:spLocks noGrp="1"/>
          </p:cNvSpPr>
          <p:nvPr>
            <p:ph type="ftr" sz="quarter" idx="11"/>
          </p:nvPr>
        </p:nvSpPr>
        <p:spPr>
          <a:xfrm>
            <a:off x="2640597" y="6377459"/>
            <a:ext cx="3836404" cy="365125"/>
          </a:xfrm>
        </p:spPr>
        <p:txBody>
          <a:bodyPr/>
          <a:lstStyle/>
          <a:p>
            <a:endParaRPr lang="en-US" dirty="0"/>
          </a:p>
        </p:txBody>
      </p:sp>
      <p:sp>
        <p:nvSpPr>
          <p:cNvPr id="6" name="Slide Number Placeholder 5"/>
          <p:cNvSpPr>
            <a:spLocks noGrp="1"/>
          </p:cNvSpPr>
          <p:nvPr>
            <p:ph type="sldNum" sz="quarter" idx="12"/>
          </p:nvPr>
        </p:nvSpPr>
        <p:spPr/>
        <p:txBody>
          <a:bodyPr/>
          <a:lstStyle/>
          <a:p>
            <a:fld id="{EFF77E94-B205-4AA3-8661-91FAE99B14FA}"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77E94-B205-4AA3-8661-91FAE99B14FA}"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77E94-B205-4AA3-8661-91FAE99B14FA}"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FF77E94-B205-4AA3-8661-91FAE99B14FA}"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FF77E94-B205-4AA3-8661-91FAE99B14FA}"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FF77E94-B205-4AA3-8661-91FAE99B14FA}"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77E94-B205-4AA3-8661-91FAE99B14FA}"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8C6842F-3DB5-4B35-B3A3-3E64639EA81A}" type="datetimeFigureOut">
              <a:rPr lang="en-US" smtClean="0"/>
              <a:t>11/15/2009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EFF77E94-B205-4AA3-8661-91FAE99B14FA}" type="slidenum">
              <a:rPr lang="en-US" smtClean="0"/>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8C6842F-3DB5-4B35-B3A3-3E64639EA81A}" type="datetimeFigureOut">
              <a:rPr lang="en-US" smtClean="0"/>
              <a:t>11/15/2009</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FF77E94-B205-4AA3-8661-91FAE99B14FA}" type="slidenum">
              <a:rPr lang="en-US" smtClean="0"/>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D8C6842F-3DB5-4B35-B3A3-3E64639EA81A}" type="datetimeFigureOut">
              <a:rPr lang="en-US" smtClean="0"/>
              <a:t>11/15/2009</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EFF77E94-B205-4AA3-8661-91FAE99B14FA}"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mages.google.com/imgres?imgurl=http://home.att.net/~wormstedt/titanic/titanic5.jpg&amp;imgrefurl=http://home.att.net/~wormstedt/titanic/&amp;usg=__6fF6_VRfPn6_gtsf5xrhFyIgbLs=&amp;h=680&amp;w=1020&amp;sz=107&amp;hl=en&amp;start=10&amp;um=1&amp;tbnid=-IUUVTzx8I8hrM:&amp;tbnh=100&amp;tbnw=150&amp;prev=/images%3Fq%3Dtitanic%26hl%3Den%26rls%3Dcom.microsoft:en-us:IE-SearchBox%26rlz%3D1I7GGLL_en%26um%3D1" TargetMode="Externa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hyperlink" Target="http://images.google.com/imgres?imgurl=http://www.titanictown.plus.com/titanictown/titanic1.jpg&amp;imgrefurl=http://www.titanictown.plus.com/titanictown/&amp;usg=__7ImLIqA5A6RRbJUjY7wGaveOIi0=&amp;h=384&amp;w=581&amp;sz=22&amp;hl=en&amp;start=152&amp;um=1&amp;tbnid=oxy0kvbpVAu0bM:&amp;tbnh=89&amp;tbnw=134&amp;prev=/images%3Fq%3Dtitanic%26ndsp%3D20%26hl%3Den%26rls%3Dcom.microsoft:en-us:IE-SearchBox%26rlz%3D1I7GGLL_en%26sa%3DN%26start%3D140%26um%3D1"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google.com/imgres?imgurl=http://www.publishersweekly.com/articles/images/PWK/20070927/Q%26AEllenEmersonWhite.jpg&amp;imgrefurl=http://www.publishersweekly.com/article/CA6482982.html&amp;usg=__yxmTERlvEhiqB10EYz8sofnjyrc=&amp;h=261&amp;w=300&amp;sz=28&amp;hl=en&amp;start=1&amp;um=1&amp;tbnid=mfWVGXo_ryHY8M:&amp;tbnh=101&amp;tbnw=116&amp;prev=/images%3Fq%3Dellen%2Bemerson%2Bwhite%26hl%3Den%26client%3Dqsb-win%26rlz%3D1R3GGLL_enUS342US343%26sa%3DN%26um%3D1"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solidFill>
                  <a:schemeClr val="accent1">
                    <a:lumMod val="75000"/>
                  </a:schemeClr>
                </a:solidFill>
                <a:latin typeface="Script MT Bold" pitchFamily="66" charset="0"/>
              </a:rPr>
              <a:t>Voyage On The Great Titanic</a:t>
            </a:r>
            <a:endParaRPr lang="en-US" dirty="0">
              <a:solidFill>
                <a:schemeClr val="accent1">
                  <a:lumMod val="75000"/>
                </a:schemeClr>
              </a:solidFill>
              <a:latin typeface="Script MT Bold" pitchFamily="66" charset="0"/>
            </a:endParaRPr>
          </a:p>
        </p:txBody>
      </p:sp>
      <p:sp>
        <p:nvSpPr>
          <p:cNvPr id="3" name="Subtitle 2"/>
          <p:cNvSpPr>
            <a:spLocks noGrp="1"/>
          </p:cNvSpPr>
          <p:nvPr>
            <p:ph type="subTitle" idx="1"/>
          </p:nvPr>
        </p:nvSpPr>
        <p:spPr/>
        <p:txBody>
          <a:bodyPr/>
          <a:lstStyle/>
          <a:p>
            <a:pPr algn="ctr"/>
            <a:r>
              <a:rPr lang="en-US" dirty="0" smtClean="0">
                <a:solidFill>
                  <a:schemeClr val="accent1">
                    <a:lumMod val="75000"/>
                  </a:schemeClr>
                </a:solidFill>
                <a:latin typeface="Script MT Bold" pitchFamily="66" charset="0"/>
              </a:rPr>
              <a:t>By Ellen Emerson White</a:t>
            </a:r>
          </a:p>
          <a:p>
            <a:pPr algn="ctr"/>
            <a:r>
              <a:rPr lang="en-US" dirty="0" smtClean="0">
                <a:solidFill>
                  <a:schemeClr val="accent1">
                    <a:lumMod val="75000"/>
                  </a:schemeClr>
                </a:solidFill>
                <a:latin typeface="Script MT Bold" pitchFamily="66" charset="0"/>
              </a:rPr>
              <a:t>Power Point By Peyton Nasi</a:t>
            </a:r>
            <a:endParaRPr lang="en-US" dirty="0">
              <a:solidFill>
                <a:schemeClr val="accent1">
                  <a:lumMod val="75000"/>
                </a:schemeClr>
              </a:solidFill>
              <a:latin typeface="Script MT Bold" pitchFamily="66" charset="0"/>
            </a:endParaRPr>
          </a:p>
        </p:txBody>
      </p:sp>
      <p:pic>
        <p:nvPicPr>
          <p:cNvPr id="17412" name="Picture 4" descr="http://t0.gstatic.com/images?q=tbn:-IUUVTzx8I8hrM:http://home.att.net/~wormstedt/titanic/titanic5.jpg">
            <a:hlinkClick r:id="rId2"/>
          </p:cNvPr>
          <p:cNvPicPr>
            <a:picLocks noChangeAspect="1" noChangeArrowheads="1"/>
          </p:cNvPicPr>
          <p:nvPr/>
        </p:nvPicPr>
        <p:blipFill>
          <a:blip r:embed="rId3" cstate="print"/>
          <a:srcRect/>
          <a:stretch>
            <a:fillRect/>
          </a:stretch>
        </p:blipFill>
        <p:spPr bwMode="auto">
          <a:xfrm rot="20509327">
            <a:off x="1919087" y="4542684"/>
            <a:ext cx="3070608" cy="2047072"/>
          </a:xfrm>
          <a:prstGeom prst="rect">
            <a:avLst/>
          </a:prstGeom>
          <a:noFill/>
        </p:spPr>
      </p:pic>
      <p:pic>
        <p:nvPicPr>
          <p:cNvPr id="17414" name="Picture 6" descr="http://t0.gstatic.com/images?q=tbn:oxy0kvbpVAu0bM:http://www.titanictown.plus.com/titanictown/titanic1.jpg">
            <a:hlinkClick r:id="rId4"/>
          </p:cNvPr>
          <p:cNvPicPr>
            <a:picLocks noChangeAspect="1" noChangeArrowheads="1"/>
          </p:cNvPicPr>
          <p:nvPr/>
        </p:nvPicPr>
        <p:blipFill>
          <a:blip r:embed="rId5" cstate="print"/>
          <a:srcRect/>
          <a:stretch>
            <a:fillRect/>
          </a:stretch>
        </p:blipFill>
        <p:spPr bwMode="auto">
          <a:xfrm rot="1855954">
            <a:off x="6014885" y="4060692"/>
            <a:ext cx="3011184" cy="199996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Thank you Everyone who helped</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Fun facts:</a:t>
            </a:r>
          </a:p>
          <a:p>
            <a:pPr>
              <a:buNone/>
            </a:pPr>
            <a:r>
              <a:rPr lang="en-US" dirty="0" smtClean="0"/>
              <a:t>Infoplease.com</a:t>
            </a:r>
          </a:p>
          <a:p>
            <a:pPr>
              <a:buNone/>
            </a:pPr>
            <a:r>
              <a:rPr lang="en-US" dirty="0" smtClean="0"/>
              <a:t>Wikiawensers.com</a:t>
            </a:r>
          </a:p>
          <a:p>
            <a:pPr>
              <a:buNone/>
            </a:pPr>
            <a:r>
              <a:rPr lang="en-US" dirty="0" smtClean="0"/>
              <a:t>Blurtit.com(4)</a:t>
            </a:r>
          </a:p>
          <a:p>
            <a:pPr>
              <a:buNone/>
            </a:pPr>
            <a:r>
              <a:rPr lang="en-US" dirty="0" smtClean="0"/>
              <a:t>Anesi.com</a:t>
            </a:r>
          </a:p>
          <a:p>
            <a:pPr>
              <a:buNone/>
            </a:pPr>
            <a:r>
              <a:rPr lang="en-US" dirty="0" smtClean="0"/>
              <a:t>Wikipedia.com</a:t>
            </a:r>
          </a:p>
          <a:p>
            <a:pPr>
              <a:buNone/>
            </a:pPr>
            <a:r>
              <a:rPr lang="en-US" dirty="0" smtClean="0"/>
              <a:t>Gma.org</a:t>
            </a:r>
          </a:p>
          <a:p>
            <a:pPr>
              <a:buNone/>
            </a:pPr>
            <a:r>
              <a:rPr lang="en-US" dirty="0" smtClean="0"/>
              <a:t>Snopes.com</a:t>
            </a:r>
          </a:p>
          <a:p>
            <a:pPr>
              <a:buNone/>
            </a:pPr>
            <a:r>
              <a:rPr lang="en-US" dirty="0" smtClean="0"/>
              <a:t>Telegraph.co</a:t>
            </a:r>
          </a:p>
          <a:p>
            <a:r>
              <a:rPr lang="en-US" dirty="0" smtClean="0"/>
              <a:t>Pictures:</a:t>
            </a:r>
          </a:p>
          <a:p>
            <a:pPr>
              <a:buNone/>
            </a:pPr>
            <a:r>
              <a:rPr lang="en-US" dirty="0" smtClean="0"/>
              <a:t>Lookingglassreview.com</a:t>
            </a:r>
          </a:p>
          <a:p>
            <a:pPr>
              <a:buNone/>
            </a:pPr>
            <a:r>
              <a:rPr lang="en-US" dirty="0" smtClean="0"/>
              <a:t>Titanictown.plus</a:t>
            </a:r>
          </a:p>
          <a:p>
            <a:pPr>
              <a:buNone/>
            </a:pPr>
            <a:r>
              <a:rPr lang="en-US" dirty="0" smtClean="0"/>
              <a:t>Home.att.net</a:t>
            </a:r>
          </a:p>
          <a:p>
            <a:r>
              <a:rPr lang="en-US" dirty="0" smtClean="0"/>
              <a:t>Author info:</a:t>
            </a:r>
          </a:p>
          <a:p>
            <a:pPr>
              <a:buNone/>
            </a:pPr>
            <a:r>
              <a:rPr lang="en-US" dirty="0" smtClean="0"/>
              <a:t>Fantasticfiction.co</a:t>
            </a:r>
          </a:p>
          <a:p>
            <a:pPr>
              <a:buNone/>
            </a:pPr>
            <a:r>
              <a:rPr lang="en-US" dirty="0" smtClean="0"/>
              <a:t>Ellenemersonwhite.com</a:t>
            </a:r>
          </a:p>
          <a:p>
            <a:pPr>
              <a:buNone/>
            </a:pPr>
            <a:r>
              <a:rPr lang="en-US" dirty="0" smtClean="0"/>
              <a:t>Goodread.com</a:t>
            </a:r>
          </a:p>
          <a:p>
            <a:r>
              <a:rPr lang="en-US" dirty="0" smtClean="0"/>
              <a:t>Maps:</a:t>
            </a:r>
          </a:p>
          <a:p>
            <a:pPr>
              <a:buNone/>
            </a:pPr>
            <a:r>
              <a:rPr lang="en-US" dirty="0" smtClean="0"/>
              <a:t>Googlemaps.com</a:t>
            </a:r>
          </a:p>
          <a:p>
            <a:pPr>
              <a:buNone/>
            </a:pPr>
            <a:endParaRPr lang="en-US" dirty="0" smtClean="0"/>
          </a:p>
          <a:p>
            <a:pPr>
              <a:buNone/>
            </a:pPr>
            <a:endParaRPr lang="en-US" dirty="0" smtClean="0"/>
          </a:p>
          <a:p>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C:\Program Files\Microsoft Office\MEDIA\CAGCAT10\j0216588.wmf"/>
          <p:cNvPicPr>
            <a:picLocks noChangeAspect="1" noChangeArrowheads="1"/>
          </p:cNvPicPr>
          <p:nvPr/>
        </p:nvPicPr>
        <p:blipFill>
          <a:blip r:embed="rId2" cstate="print"/>
          <a:srcRect/>
          <a:stretch>
            <a:fillRect/>
          </a:stretch>
        </p:blipFill>
        <p:spPr bwMode="auto">
          <a:xfrm>
            <a:off x="-304800" y="-228600"/>
            <a:ext cx="10058400" cy="7315200"/>
          </a:xfrm>
          <a:prstGeom prst="rect">
            <a:avLst/>
          </a:prstGeom>
          <a:noFill/>
        </p:spPr>
      </p:pic>
      <p:sp>
        <p:nvSpPr>
          <p:cNvPr id="2" name="Title 1"/>
          <p:cNvSpPr>
            <a:spLocks noGrp="1"/>
          </p:cNvSpPr>
          <p:nvPr>
            <p:ph type="title"/>
          </p:nvPr>
        </p:nvSpPr>
        <p:spPr/>
        <p:txBody>
          <a:bodyPr/>
          <a:lstStyle/>
          <a:p>
            <a:pPr algn="ctr"/>
            <a:r>
              <a:rPr lang="en-US" dirty="0" smtClean="0">
                <a:solidFill>
                  <a:schemeClr val="tx1"/>
                </a:solidFill>
                <a:latin typeface="Arial Black" pitchFamily="34" charset="0"/>
              </a:rPr>
              <a:t>Thank You!</a:t>
            </a:r>
            <a:endParaRPr lang="en-US" dirty="0">
              <a:solidFill>
                <a:schemeClr val="tx1"/>
              </a:solidFill>
              <a:latin typeface="Arial Black" pitchFamily="34" charset="0"/>
            </a:endParaRPr>
          </a:p>
        </p:txBody>
      </p:sp>
      <p:sp>
        <p:nvSpPr>
          <p:cNvPr id="6" name="Content Placeholder 5"/>
          <p:cNvSpPr>
            <a:spLocks noGrp="1"/>
          </p:cNvSpPr>
          <p:nvPr>
            <p:ph idx="1"/>
          </p:nvPr>
        </p:nvSpPr>
        <p:spPr/>
        <p:txBody>
          <a:bodyPr/>
          <a:lstStyle/>
          <a:p>
            <a:r>
              <a:rPr lang="en-US" dirty="0" smtClean="0"/>
              <a:t>Thank you for tuning in! Have a great rest of the day.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Meet Margret</a:t>
            </a:r>
            <a:endParaRPr lang="en-US" dirty="0"/>
          </a:p>
        </p:txBody>
      </p:sp>
      <p:sp>
        <p:nvSpPr>
          <p:cNvPr id="3" name="Content Placeholder 2"/>
          <p:cNvSpPr>
            <a:spLocks noGrp="1"/>
          </p:cNvSpPr>
          <p:nvPr>
            <p:ph idx="1"/>
          </p:nvPr>
        </p:nvSpPr>
        <p:spPr/>
        <p:txBody>
          <a:bodyPr/>
          <a:lstStyle/>
          <a:p>
            <a:r>
              <a:rPr lang="en-US" dirty="0" smtClean="0"/>
              <a:t>Margret is an orphan</a:t>
            </a:r>
          </a:p>
          <a:p>
            <a:r>
              <a:rPr lang="en-US" dirty="0" smtClean="0"/>
              <a:t>Has an older brother, William.</a:t>
            </a:r>
          </a:p>
          <a:p>
            <a:r>
              <a:rPr lang="en-US" dirty="0" smtClean="0"/>
              <a:t>She lives at St.Abernathy.</a:t>
            </a:r>
          </a:p>
          <a:p>
            <a:r>
              <a:rPr lang="en-US" dirty="0" smtClean="0"/>
              <a:t>Has a sad story (</a:t>
            </a:r>
            <a:r>
              <a:rPr lang="en-US" smtClean="0"/>
              <a:t>slide 5)</a:t>
            </a:r>
            <a:endParaRPr lang="en-US" dirty="0" smtClean="0"/>
          </a:p>
          <a:p>
            <a:r>
              <a:rPr lang="en-US" dirty="0" smtClean="0"/>
              <a:t>Her friend is Nora</a:t>
            </a:r>
          </a:p>
          <a:p>
            <a:r>
              <a:rPr lang="en-US" dirty="0" smtClean="0"/>
              <a:t>Is friends with Sister Catherine.</a:t>
            </a:r>
          </a:p>
          <a:p>
            <a:r>
              <a:rPr lang="en-US" dirty="0" smtClean="0"/>
              <a:t>Is invited to the Titanic to accompany </a:t>
            </a:r>
            <a:r>
              <a:rPr lang="en-US" dirty="0" err="1" smtClean="0"/>
              <a:t>Mrs.Carstairs</a:t>
            </a:r>
            <a:endParaRPr lang="en-US" dirty="0" smtClean="0"/>
          </a:p>
          <a:p>
            <a:r>
              <a:rPr lang="en-US" dirty="0" smtClean="0"/>
              <a:t>Is British </a:t>
            </a:r>
          </a:p>
          <a:p>
            <a:endParaRPr lang="en-US" dirty="0" smtClean="0"/>
          </a:p>
          <a:p>
            <a:endParaRPr lang="en-US" dirty="0" smtClean="0"/>
          </a:p>
          <a:p>
            <a:endParaRPr lang="en-US" dirty="0"/>
          </a:p>
        </p:txBody>
      </p:sp>
      <p:pic>
        <p:nvPicPr>
          <p:cNvPr id="4098" name="Picture 2" descr="http://www.lookingglassreview.com/assets/images/Dear_America_Voyage_on_the_Great_Titanic.jpg"/>
          <p:cNvPicPr>
            <a:picLocks noChangeAspect="1" noChangeArrowheads="1"/>
          </p:cNvPicPr>
          <p:nvPr/>
        </p:nvPicPr>
        <p:blipFill>
          <a:blip r:embed="rId2" cstate="print"/>
          <a:srcRect/>
          <a:stretch>
            <a:fillRect/>
          </a:stretch>
        </p:blipFill>
        <p:spPr bwMode="auto">
          <a:xfrm>
            <a:off x="6705600" y="533400"/>
            <a:ext cx="2209800" cy="2514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Meet Mrs. Carstairs</a:t>
            </a:r>
            <a:endParaRPr lang="en-US" dirty="0"/>
          </a:p>
        </p:txBody>
      </p:sp>
      <p:sp>
        <p:nvSpPr>
          <p:cNvPr id="3" name="Content Placeholder 2"/>
          <p:cNvSpPr>
            <a:spLocks noGrp="1"/>
          </p:cNvSpPr>
          <p:nvPr>
            <p:ph idx="1"/>
          </p:nvPr>
        </p:nvSpPr>
        <p:spPr/>
        <p:txBody>
          <a:bodyPr/>
          <a:lstStyle/>
          <a:p>
            <a:r>
              <a:rPr lang="en-US" dirty="0" smtClean="0"/>
              <a:t>Is from America</a:t>
            </a:r>
          </a:p>
          <a:p>
            <a:r>
              <a:rPr lang="en-US" dirty="0" smtClean="0"/>
              <a:t>Margret(to see more on Margret see slide 2) thinks her clothes are odd.</a:t>
            </a:r>
          </a:p>
          <a:p>
            <a:r>
              <a:rPr lang="en-US" dirty="0" smtClean="0"/>
              <a:t>Has a dog named </a:t>
            </a:r>
            <a:r>
              <a:rPr lang="en-US" dirty="0" err="1" smtClean="0"/>
              <a:t>Florance</a:t>
            </a:r>
            <a:endParaRPr lang="en-US" dirty="0" smtClean="0"/>
          </a:p>
          <a:p>
            <a:r>
              <a:rPr lang="en-US" dirty="0" smtClean="0"/>
              <a:t>Her Husband does not come on the Titanic.</a:t>
            </a:r>
          </a:p>
          <a:p>
            <a:r>
              <a:rPr lang="en-US" dirty="0" smtClean="0"/>
              <a:t>Is very wealthy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Meet Robert</a:t>
            </a:r>
            <a:endParaRPr lang="en-US" dirty="0"/>
          </a:p>
        </p:txBody>
      </p:sp>
      <p:sp>
        <p:nvSpPr>
          <p:cNvPr id="3" name="Content Placeholder 2"/>
          <p:cNvSpPr>
            <a:spLocks noGrp="1"/>
          </p:cNvSpPr>
          <p:nvPr>
            <p:ph idx="1"/>
          </p:nvPr>
        </p:nvSpPr>
        <p:spPr/>
        <p:txBody>
          <a:bodyPr/>
          <a:lstStyle/>
          <a:p>
            <a:r>
              <a:rPr lang="en-US" dirty="0" smtClean="0"/>
              <a:t>Robert’s age is unknown, but Margret says he looks in his late teens.</a:t>
            </a:r>
          </a:p>
          <a:p>
            <a:r>
              <a:rPr lang="en-US" dirty="0" smtClean="0"/>
              <a:t>Is serving </a:t>
            </a:r>
            <a:r>
              <a:rPr lang="en-US" dirty="0" err="1" smtClean="0"/>
              <a:t>Mrs.Carstairs</a:t>
            </a:r>
            <a:r>
              <a:rPr lang="en-US" dirty="0" smtClean="0"/>
              <a:t> and Margret</a:t>
            </a:r>
          </a:p>
          <a:p>
            <a:r>
              <a:rPr lang="en-US" dirty="0" smtClean="0"/>
              <a:t>Margret likes him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rPr>
              <a:t>Margret’s Story</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Autofit/>
          </a:bodyPr>
          <a:lstStyle/>
          <a:p>
            <a:r>
              <a:rPr lang="en-US" sz="2800" dirty="0" smtClean="0"/>
              <a:t>Margret’s  parents were very poor and they lived in the bottom half of a cottage which was separated by a curtain. Then on a cold February afternoon a load of crates came cashing down on her father.  He managed to push another worker out of the way, but still could not save himself. Her mother later became very ill and then died so Margret and William had to fend for themselves. They went and found old used items and sold them on the streets finally Margret got sick so William took her to the orphanage and left. She was there ever since.</a:t>
            </a:r>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Problems</a:t>
            </a:r>
            <a:endParaRPr lang="en-US" dirty="0"/>
          </a:p>
        </p:txBody>
      </p:sp>
      <p:sp>
        <p:nvSpPr>
          <p:cNvPr id="3" name="Content Placeholder 2"/>
          <p:cNvSpPr>
            <a:spLocks noGrp="1"/>
          </p:cNvSpPr>
          <p:nvPr>
            <p:ph idx="1"/>
          </p:nvPr>
        </p:nvSpPr>
        <p:spPr/>
        <p:txBody>
          <a:bodyPr/>
          <a:lstStyle/>
          <a:p>
            <a:r>
              <a:rPr lang="en-US" dirty="0" smtClean="0"/>
              <a:t>Margret loves the Titanic, but loving dressing up in tight outfits and the smell of 10 different perfumes in the elevator  at once, well…that’s another story.</a:t>
            </a:r>
          </a:p>
          <a:p>
            <a:r>
              <a:rPr lang="en-US" dirty="0" smtClean="0"/>
              <a:t>As the Titanic sinks Margret faces her biggest challenge yet…Robert, or her life.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Ellen Emerson White</a:t>
            </a:r>
            <a:endParaRPr lang="en-US" dirty="0"/>
          </a:p>
        </p:txBody>
      </p:sp>
      <p:sp>
        <p:nvSpPr>
          <p:cNvPr id="3" name="Content Placeholder 2"/>
          <p:cNvSpPr>
            <a:spLocks noGrp="1"/>
          </p:cNvSpPr>
          <p:nvPr>
            <p:ph idx="1"/>
          </p:nvPr>
        </p:nvSpPr>
        <p:spPr/>
        <p:txBody>
          <a:bodyPr/>
          <a:lstStyle/>
          <a:p>
            <a:r>
              <a:rPr lang="en-US" dirty="0" smtClean="0"/>
              <a:t>Has </a:t>
            </a:r>
            <a:r>
              <a:rPr lang="en-US" dirty="0" err="1" smtClean="0"/>
              <a:t>writtan</a:t>
            </a:r>
            <a:r>
              <a:rPr lang="en-US" dirty="0" smtClean="0"/>
              <a:t> other Dear America books like </a:t>
            </a:r>
            <a:r>
              <a:rPr lang="en-US" i="1" dirty="0" smtClean="0"/>
              <a:t>“Were did All The Flowers Go.”</a:t>
            </a:r>
          </a:p>
          <a:p>
            <a:r>
              <a:rPr lang="en-US" dirty="0" smtClean="0"/>
              <a:t>Lives in NewYork,NewYork</a:t>
            </a:r>
          </a:p>
          <a:p>
            <a:r>
              <a:rPr lang="en-US" dirty="0" smtClean="0"/>
              <a:t>Attended Tufts University</a:t>
            </a:r>
          </a:p>
          <a:p>
            <a:r>
              <a:rPr lang="en-US" dirty="0" smtClean="0"/>
              <a:t>http://www.fantasticfiction.co.uk/w/ellen-emerson-white/</a:t>
            </a:r>
            <a:endParaRPr lang="en-US" dirty="0"/>
          </a:p>
        </p:txBody>
      </p:sp>
      <p:pic>
        <p:nvPicPr>
          <p:cNvPr id="23554" name="Picture 2" descr="http://t1.gstatic.com/images?q=tbn:mfWVGXo_ryHY8M:http://www.publishersweekly.com/articles/images/PWK/20070927/Q%26AEllenEmersonWhite.jpg">
            <a:hlinkClick r:id="rId2"/>
          </p:cNvPr>
          <p:cNvPicPr>
            <a:picLocks noChangeAspect="1" noChangeArrowheads="1"/>
          </p:cNvPicPr>
          <p:nvPr/>
        </p:nvPicPr>
        <p:blipFill>
          <a:blip r:embed="rId3" cstate="print"/>
          <a:srcRect/>
          <a:stretch>
            <a:fillRect/>
          </a:stretch>
        </p:blipFill>
        <p:spPr bwMode="auto">
          <a:xfrm>
            <a:off x="3124200" y="4724400"/>
            <a:ext cx="2362200" cy="1905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Arial Black" pitchFamily="34" charset="0"/>
              </a:rPr>
              <a:t>Who Could’ve Survived???</a:t>
            </a:r>
            <a:endParaRPr lang="en-US" dirty="0">
              <a:latin typeface="Arial Black" pitchFamily="34" charset="0"/>
            </a:endParaRPr>
          </a:p>
        </p:txBody>
      </p:sp>
      <p:graphicFrame>
        <p:nvGraphicFramePr>
          <p:cNvPr id="4" name="Content Placeholder 3"/>
          <p:cNvGraphicFramePr>
            <a:graphicFrameLocks noGrp="1"/>
          </p:cNvGraphicFramePr>
          <p:nvPr>
            <p:ph idx="1"/>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Titanic Fun Facts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Hit: April 14,1912</a:t>
            </a:r>
          </a:p>
          <a:p>
            <a:r>
              <a:rPr lang="en-US" dirty="0" smtClean="0"/>
              <a:t>Sunk: April 15,1912</a:t>
            </a:r>
          </a:p>
          <a:p>
            <a:r>
              <a:rPr lang="en-US" dirty="0" smtClean="0"/>
              <a:t>Set Sail: April 10,1912</a:t>
            </a:r>
          </a:p>
          <a:p>
            <a:r>
              <a:rPr lang="en-US" dirty="0" smtClean="0"/>
              <a:t>2hours and 40 minutes to sink</a:t>
            </a:r>
          </a:p>
          <a:p>
            <a:r>
              <a:rPr lang="en-US" dirty="0" smtClean="0"/>
              <a:t>2223 people boarded</a:t>
            </a:r>
          </a:p>
          <a:p>
            <a:r>
              <a:rPr lang="en-US" dirty="0" smtClean="0"/>
              <a:t>1500 died</a:t>
            </a:r>
          </a:p>
          <a:p>
            <a:r>
              <a:rPr lang="en-US" dirty="0" smtClean="0"/>
              <a:t>People could last 15 minutes in the </a:t>
            </a:r>
            <a:r>
              <a:rPr lang="en-US" b="1" i="1" u="sng" dirty="0" smtClean="0">
                <a:effectLst>
                  <a:outerShdw blurRad="38100" dist="38100" dir="2700000" algn="tl">
                    <a:srgbClr val="000000">
                      <a:alpha val="43137"/>
                    </a:srgbClr>
                  </a:outerShdw>
                </a:effectLst>
                <a:latin typeface="Arial Black" pitchFamily="34" charset="0"/>
              </a:rPr>
              <a:t>COLD</a:t>
            </a:r>
            <a:r>
              <a:rPr lang="en-US" dirty="0" smtClean="0">
                <a:latin typeface="+mj-lt"/>
              </a:rPr>
              <a:t>  water.</a:t>
            </a:r>
          </a:p>
          <a:p>
            <a:r>
              <a:rPr lang="en-US" dirty="0" smtClean="0">
                <a:latin typeface="+mj-lt"/>
              </a:rPr>
              <a:t>Found: 1985</a:t>
            </a:r>
          </a:p>
          <a:p>
            <a:r>
              <a:rPr lang="en-US" dirty="0" smtClean="0">
                <a:latin typeface="+mj-lt"/>
              </a:rPr>
              <a:t>The bow and the stern are 2000 ft apart on the ocean floor.</a:t>
            </a:r>
          </a:p>
          <a:p>
            <a:r>
              <a:rPr lang="en-US" dirty="0" smtClean="0">
                <a:latin typeface="+mj-lt"/>
              </a:rPr>
              <a:t>Last song played was </a:t>
            </a:r>
            <a:r>
              <a:rPr lang="en-US" i="1" dirty="0" smtClean="0">
                <a:latin typeface="+mj-lt"/>
              </a:rPr>
              <a:t>“Nearer to my God Thee”</a:t>
            </a:r>
          </a:p>
          <a:p>
            <a:r>
              <a:rPr lang="en-US" dirty="0" smtClean="0">
                <a:latin typeface="+mj-lt"/>
              </a:rPr>
              <a:t>100 Anniversary on April 15,2012</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198</TotalTime>
  <Words>433</Words>
  <Application>Microsoft Office PowerPoint</Application>
  <PresentationFormat>On-screen Show (4:3)</PresentationFormat>
  <Paragraphs>73</Paragraphs>
  <Slides>11</Slides>
  <Notes>1</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Flow</vt:lpstr>
      <vt:lpstr>Module</vt:lpstr>
      <vt:lpstr>Voyage On The Great Titanic</vt:lpstr>
      <vt:lpstr>Meet Margret</vt:lpstr>
      <vt:lpstr>Meet Mrs. Carstairs</vt:lpstr>
      <vt:lpstr>Meet Robert</vt:lpstr>
      <vt:lpstr>Margret’s Story</vt:lpstr>
      <vt:lpstr>The Problems</vt:lpstr>
      <vt:lpstr>Ellen Emerson White</vt:lpstr>
      <vt:lpstr>Who Could’ve Survived???</vt:lpstr>
      <vt:lpstr>Titanic Fun Facts                    </vt:lpstr>
      <vt:lpstr>Thank you Everyone who helped</vt:lpstr>
      <vt:lpstr>Thank You!</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Voyage On The Great Titanic</dc:title>
  <dc:creator>Michelle Nasi</dc:creator>
  <cp:lastModifiedBy>Michelle Nasi</cp:lastModifiedBy>
  <cp:revision>24</cp:revision>
  <dcterms:created xsi:type="dcterms:W3CDTF">2009-11-15T22:54:56Z</dcterms:created>
  <dcterms:modified xsi:type="dcterms:W3CDTF">2009-11-16T02:13:20Z</dcterms:modified>
</cp:coreProperties>
</file>